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73" r:id="rId4"/>
    <p:sldId id="274" r:id="rId5"/>
    <p:sldId id="275" r:id="rId6"/>
    <p:sldId id="277" r:id="rId7"/>
    <p:sldId id="276" r:id="rId8"/>
    <p:sldId id="290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1" autoAdjust="0"/>
    <p:restoredTop sz="80995" autoAdjust="0"/>
  </p:normalViewPr>
  <p:slideViewPr>
    <p:cSldViewPr>
      <p:cViewPr>
        <p:scale>
          <a:sx n="50" d="100"/>
          <a:sy n="50" d="100"/>
        </p:scale>
        <p:origin x="-196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243FA-75FE-4CA4-AAAE-EA142055663E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3A283A-EABC-475A-9F80-EC2818FB2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92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E7B29-F884-44EA-9969-2EDBFF801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8555-24E8-4608-811E-1F4877A686CC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BD8B-E3D8-45C5-AB79-A74E359D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0539-AB63-406C-8E3A-6CC68616B52F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02F9-8BED-4F63-A8B7-FA6DB8034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4671-B5F5-4891-A3B3-90FD5236013F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7AE0-EDDE-4066-A24B-61294507F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50D1-0FD9-415F-A114-3EA59F722F61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3988-9E77-4761-8317-D6206496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FDB4-B227-4CB8-9470-FC69507758E0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A76B-CC7F-438B-A1F5-FA32DC1A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FB24-8797-4DC0-A3A7-DC21BD0ADCAA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F65B-5D64-42BC-AC63-D91DB68C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299B-8778-49DF-A3CC-6C2BAD11DBB8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DF0A-B73C-4439-9308-C78272F7F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22B8-411A-4B8F-8441-16EEF2A67960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5AD6-0138-40C0-ACB4-0332BC1B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1B2C-4013-4247-9D4A-CEF26C6F4416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9ED9-C9C1-4CCF-AE97-EEF466D6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40-34B4-4C54-813A-8CF37B6045FC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D926-A5C0-4C74-8491-CE6FDE24D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FFF6-4EF2-435E-9BD4-E8EE8D2FC50A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381-C1EF-4559-B53A-0543E71CF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1F7EA2-5A92-4C86-A8D0-741372600620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A3ABFF-2EA3-4F62-B36F-C2C747BE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5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7848600" cy="4066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Todd Johnson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 UWEX-Grant County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Terry Loeffelholz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 Grant County Planning &amp; Zoning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Picture 11" descr="chinawallarg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9464"/>
          <a:stretch>
            <a:fillRect/>
          </a:stretch>
        </p:blipFill>
        <p:spPr>
          <a:xfrm>
            <a:off x="4343400" y="3048000"/>
            <a:ext cx="4648200" cy="3657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Quiz (Legal or illegal)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 descr="ba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01" y="2895600"/>
            <a:ext cx="6965699" cy="3819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Quiz (Legal or illegal)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6" descr="Chitwa_Lodge_elephan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84157"/>
            <a:ext cx="6486525" cy="46214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Quiz (Legal or illegal)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 descr="goo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705100"/>
            <a:ext cx="6867525" cy="4000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Quiz (Legal or illegal)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0418" name="Picture 2" descr="http://www.blogcdn.com/www.shelterpop.com/media/2010/06/wagon-wheel-fencing-farm-grass-fog-country-590kb061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962275"/>
            <a:ext cx="5619750" cy="3743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Quiz (Legal or illegal)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6" descr="barbedwir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45130"/>
            <a:ext cx="5829300" cy="3789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Quiz (Legal or illegal)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2706" name="Picture 2" descr="http://c.photoshelter.com/img-get/I0000CD2XkIH6BpU/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6248400" cy="35625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Quiz (Legal or illegal)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6802" name="Picture 2" descr="http://s3.amazonaws.com/preview.canstockphoto.com/canstock068677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717409"/>
            <a:ext cx="5334000" cy="398819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Water Issues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8850" name="Picture 2" descr="http://farm1.static.flickr.com/44/150125205_12cabc73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943100"/>
            <a:ext cx="3590925" cy="4762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4343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Resolving Disputes &amp; Recovering Costs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Resolve it between neighbors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Town supervisors as fence viewers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0900" name="Picture 4" descr="http://www.tripodgirl.com/memories/uploaded_images/neighbors-7037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971800"/>
            <a:ext cx="5019675" cy="36861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09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Survey!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6" descr="http://www.russiansinthecef.ca/29thbattalion/images/surveyo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19350"/>
            <a:ext cx="3810000" cy="42862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7848600" cy="4620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Chapter 90 of the Wisconsin State Statute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Responsibility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Legal fence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Resolving disputes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0178" name="Picture 2" descr="http://farm4.static.flickr.com/3233/3004414884_42be16e8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435100"/>
            <a:ext cx="3952875" cy="5270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7848600" cy="50359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Boundary Disputes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Placement of fence does not determine boundary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Private matters between neighbors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Cannot be settled by town board supervisors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Picture 5" descr="boundary disput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3265019"/>
            <a:ext cx="5181600" cy="3440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420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When a Fence is Required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Either adjoining property of two neighbors  is used for farming or grazing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Neighbors may agree not to fence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226" name="Picture 2" descr="http://i.ehow.co.uk/images/a06/8l/dg/farm-fence-options-2.1-8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89386"/>
            <a:ext cx="5867400" cy="39162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5035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Responsibility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Both neighbors share responsibility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Form an agreement to modify responsibility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Affects liability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Strict liability for specific animals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4274" name="Picture 2" descr="fixin f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48050"/>
            <a:ext cx="4343400" cy="32575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420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How a Fence is Divided (Partition)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Agreements in writing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Dividing responsibility (right-hand side)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6322" name="Picture 2" descr="http://www.boston.com/ae/theater_arts/exhibitionist/contra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572000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462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Subdivisions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Next to agricultural land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Ordinance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Agreement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8372" name="Picture 4" descr="http://cache3.asset-cache.net/xc/84120452.jpg?v=1&amp;c=IWSAsset&amp;k=2&amp;d=5047FA587DE1CADECC0A8CB82B87FF582B1A8468E069E67DEB167D47DBAE89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64" y="3276600"/>
            <a:ext cx="6004362" cy="34480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462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Legal Fence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At least 50 inches high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Woven wire, barbed, tensile, boards, electrified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Dimensional requirements per materials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6" descr="4wir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733800"/>
            <a:ext cx="7315200" cy="2057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47800" y="3733800"/>
            <a:ext cx="152400" cy="1981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810000"/>
            <a:ext cx="152400" cy="1981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010400" y="4876800"/>
            <a:ext cx="1829594" cy="79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0" y="3429000"/>
            <a:ext cx="563880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2971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16 feet max.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080766" y="41968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50  Inches min.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28600"/>
            <a:ext cx="87630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Good Fences Make For Good Neighbors: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Establishing &amp; Maintaining Property Lines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5" dirty="0" smtClean="0">
                <a:solidFill>
                  <a:srgbClr val="92D050"/>
                </a:solidFill>
                <a:latin typeface="Century Gothic" pitchFamily="34" charset="0"/>
              </a:rPr>
              <a:t>2011 Grant County Rural Landowners Conference</a:t>
            </a:r>
            <a:endParaRPr lang="en-US" sz="1025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Quiz (Legal or illegal)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-685800" y="6321623"/>
            <a:ext cx="2133600" cy="536377"/>
            <a:chOff x="7010400" y="6172200"/>
            <a:chExt cx="2133600" cy="536377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64008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33CC"/>
                  </a:solidFill>
                  <a:latin typeface="Century Gothic" pitchFamily="34" charset="0"/>
                </a:rPr>
                <a:t>Grant County</a:t>
              </a:r>
              <a:endParaRPr lang="en-US" sz="1400" dirty="0">
                <a:solidFill>
                  <a:srgbClr val="0033CC"/>
                </a:solidFill>
                <a:latin typeface="Century Gothic" pitchFamily="34" charset="0"/>
              </a:endParaRPr>
            </a:p>
          </p:txBody>
        </p:sp>
        <p:pic>
          <p:nvPicPr>
            <p:cNvPr id="11" name="Picture 10" descr="uwexlogo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172200"/>
              <a:ext cx="1168400" cy="257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6" descr="good-ele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14" y="2209800"/>
            <a:ext cx="6754785" cy="4508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628</Words>
  <Application>Microsoft Office PowerPoint</Application>
  <PresentationFormat>On-screen Show (4:3)</PresentationFormat>
  <Paragraphs>255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EAP</dc:creator>
  <cp:lastModifiedBy>Todd Johnson</cp:lastModifiedBy>
  <cp:revision>108</cp:revision>
  <dcterms:created xsi:type="dcterms:W3CDTF">2009-12-02T15:01:04Z</dcterms:created>
  <dcterms:modified xsi:type="dcterms:W3CDTF">2014-12-09T03:45:02Z</dcterms:modified>
</cp:coreProperties>
</file>