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7" r:id="rId2"/>
    <p:sldId id="358" r:id="rId3"/>
    <p:sldId id="360" r:id="rId4"/>
    <p:sldId id="359" r:id="rId5"/>
    <p:sldId id="365" r:id="rId6"/>
    <p:sldId id="378" r:id="rId7"/>
    <p:sldId id="379" r:id="rId8"/>
    <p:sldId id="380" r:id="rId9"/>
    <p:sldId id="377" r:id="rId10"/>
    <p:sldId id="376" r:id="rId11"/>
    <p:sldId id="367" r:id="rId12"/>
    <p:sldId id="369" r:id="rId13"/>
    <p:sldId id="374" r:id="rId14"/>
    <p:sldId id="371" r:id="rId15"/>
    <p:sldId id="373" r:id="rId16"/>
    <p:sldId id="375" r:id="rId17"/>
    <p:sldId id="3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000"/>
    <a:srgbClr val="003300"/>
    <a:srgbClr val="99FF99"/>
    <a:srgbClr val="00FF00"/>
    <a:srgbClr val="005696"/>
    <a:srgbClr val="CC6600"/>
    <a:srgbClr val="004376"/>
    <a:srgbClr val="2D4513"/>
    <a:srgbClr val="00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2" autoAdjust="0"/>
    <p:restoredTop sz="91138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6243FA-75FE-4CA4-AAAE-EA142055663E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3A283A-EABC-475A-9F80-EC2818FB2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8555-24E8-4608-811E-1F4877A686CC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BD8B-E3D8-45C5-AB79-A74E359D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0539-AB63-406C-8E3A-6CC68616B52F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02F9-8BED-4F63-A8B7-FA6DB8034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4671-B5F5-4891-A3B3-90FD5236013F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7AE0-EDDE-4066-A24B-61294507F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50D1-0FD9-415F-A114-3EA59F722F61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3988-9E77-4761-8317-D62064960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DFDB4-B227-4CB8-9470-FC69507758E0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A76B-CC7F-438B-A1F5-FA32DC1A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FB24-8797-4DC0-A3A7-DC21BD0ADCAA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F65B-5D64-42BC-AC63-D91DB68C2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0299B-8778-49DF-A3CC-6C2BAD11DBB8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DF0A-B73C-4439-9308-C78272F7F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22B8-411A-4B8F-8441-16EEF2A67960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5AD6-0138-40C0-ACB4-0332BC1B4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1B2C-4013-4247-9D4A-CEF26C6F4416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9ED9-C9C1-4CCF-AE97-EEF466D6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40-34B4-4C54-813A-8CF37B6045FC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D926-A5C0-4C74-8491-CE6FDE24D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FFF6-4EF2-435E-9BD4-E8EE8D2FC50A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5381-C1EF-4559-B53A-0543E71CF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1F7EA2-5A92-4C86-A8D0-741372600620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A3ABFF-2EA3-4F62-B36F-C2C747BED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6.jpeg"/><Relationship Id="rId5" Type="http://schemas.openxmlformats.org/officeDocument/2006/relationships/image" Target="../media/image1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10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2.jpeg"/><Relationship Id="rId10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2.jpeg"/><Relationship Id="rId10" Type="http://schemas.openxmlformats.org/officeDocument/2006/relationships/image" Target="../media/image12.jpeg"/><Relationship Id="rId4" Type="http://schemas.openxmlformats.org/officeDocument/2006/relationships/image" Target="../media/image1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0064" y="1285102"/>
            <a:ext cx="8748585" cy="4336194"/>
            <a:chOff x="210064" y="1285102"/>
            <a:chExt cx="8748585" cy="43361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064" y="1285102"/>
              <a:ext cx="8748585" cy="427543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064" y="3276600"/>
              <a:ext cx="323336" cy="2283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045690" y="4761986"/>
              <a:ext cx="323336" cy="13952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852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2" y="1285102"/>
            <a:ext cx="8748585" cy="42754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254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3" y="1285102"/>
            <a:ext cx="8748585" cy="42754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443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2" y="1285103"/>
            <a:ext cx="8748585" cy="427543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726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2" y="1285103"/>
            <a:ext cx="8748585" cy="427543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30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1" y="1285103"/>
            <a:ext cx="8748585" cy="427543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91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1" y="1285103"/>
            <a:ext cx="8748586" cy="427543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054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0" y="1285103"/>
            <a:ext cx="8748587" cy="427543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062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2" y="1285103"/>
            <a:ext cx="5258920" cy="4275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982" y="1285103"/>
            <a:ext cx="3489665" cy="4275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344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10064" y="1285102"/>
            <a:ext cx="8748585" cy="4336194"/>
            <a:chOff x="210064" y="1285102"/>
            <a:chExt cx="8748585" cy="43361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064" y="1285102"/>
              <a:ext cx="8748585" cy="427543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064" y="3276600"/>
              <a:ext cx="323336" cy="2283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045690" y="4761986"/>
              <a:ext cx="323336" cy="13952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419" y="1268730"/>
            <a:ext cx="5598229" cy="4320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371732" y="1393224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419" y="1285101"/>
            <a:ext cx="5598229" cy="4275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943839" y="2753308"/>
            <a:ext cx="747846" cy="749746"/>
            <a:chOff x="1943839" y="2753308"/>
            <a:chExt cx="747846" cy="7497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2"/>
            <p:cNvSpPr/>
            <p:nvPr/>
          </p:nvSpPr>
          <p:spPr>
            <a:xfrm>
              <a:off x="2112135" y="2794715"/>
              <a:ext cx="579550" cy="708339"/>
            </a:xfrm>
            <a:custGeom>
              <a:avLst/>
              <a:gdLst>
                <a:gd name="connsiteX0" fmla="*/ 579550 w 579550"/>
                <a:gd name="connsiteY0" fmla="*/ 708339 h 708339"/>
                <a:gd name="connsiteX1" fmla="*/ 193183 w 579550"/>
                <a:gd name="connsiteY1" fmla="*/ 450761 h 708339"/>
                <a:gd name="connsiteX2" fmla="*/ 77273 w 579550"/>
                <a:gd name="connsiteY2" fmla="*/ 180305 h 708339"/>
                <a:gd name="connsiteX3" fmla="*/ 0 w 579550"/>
                <a:gd name="connsiteY3" fmla="*/ 0 h 70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550" h="708339">
                  <a:moveTo>
                    <a:pt x="579550" y="708339"/>
                  </a:moveTo>
                  <a:lnTo>
                    <a:pt x="193183" y="450761"/>
                  </a:lnTo>
                  <a:lnTo>
                    <a:pt x="77273" y="180305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evron 4"/>
            <p:cNvSpPr/>
            <p:nvPr/>
          </p:nvSpPr>
          <p:spPr>
            <a:xfrm rot="13500000">
              <a:off x="1989451" y="2707696"/>
              <a:ext cx="289775" cy="38100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2667000" y="340531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837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0064" y="1285102"/>
            <a:ext cx="8748585" cy="4336194"/>
            <a:chOff x="210064" y="1285102"/>
            <a:chExt cx="8748585" cy="43361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064" y="1285102"/>
              <a:ext cx="8748585" cy="427543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064" y="3276600"/>
              <a:ext cx="323336" cy="2283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045690" y="4761986"/>
              <a:ext cx="323336" cy="13952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5-Point Star 1"/>
          <p:cNvSpPr/>
          <p:nvPr/>
        </p:nvSpPr>
        <p:spPr>
          <a:xfrm>
            <a:off x="371732" y="1393224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436" y="1285102"/>
            <a:ext cx="5707213" cy="4275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943839" y="2753308"/>
            <a:ext cx="747846" cy="749746"/>
            <a:chOff x="1943839" y="2753308"/>
            <a:chExt cx="747846" cy="7497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2"/>
            <p:cNvSpPr/>
            <p:nvPr/>
          </p:nvSpPr>
          <p:spPr>
            <a:xfrm>
              <a:off x="2112135" y="2794715"/>
              <a:ext cx="579550" cy="708339"/>
            </a:xfrm>
            <a:custGeom>
              <a:avLst/>
              <a:gdLst>
                <a:gd name="connsiteX0" fmla="*/ 579550 w 579550"/>
                <a:gd name="connsiteY0" fmla="*/ 708339 h 708339"/>
                <a:gd name="connsiteX1" fmla="*/ 193183 w 579550"/>
                <a:gd name="connsiteY1" fmla="*/ 450761 h 708339"/>
                <a:gd name="connsiteX2" fmla="*/ 77273 w 579550"/>
                <a:gd name="connsiteY2" fmla="*/ 180305 h 708339"/>
                <a:gd name="connsiteX3" fmla="*/ 0 w 579550"/>
                <a:gd name="connsiteY3" fmla="*/ 0 h 70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550" h="708339">
                  <a:moveTo>
                    <a:pt x="579550" y="708339"/>
                  </a:moveTo>
                  <a:lnTo>
                    <a:pt x="193183" y="450761"/>
                  </a:lnTo>
                  <a:lnTo>
                    <a:pt x="77273" y="180305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evron 4"/>
            <p:cNvSpPr/>
            <p:nvPr/>
          </p:nvSpPr>
          <p:spPr>
            <a:xfrm rot="13500000">
              <a:off x="1989451" y="2707696"/>
              <a:ext cx="289775" cy="38100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436" y="1285102"/>
            <a:ext cx="5707213" cy="4275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2910468" y="3657600"/>
            <a:ext cx="2876936" cy="1226551"/>
            <a:chOff x="2910468" y="3657600"/>
            <a:chExt cx="2876936" cy="12265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Chevron 16"/>
            <p:cNvSpPr/>
            <p:nvPr/>
          </p:nvSpPr>
          <p:spPr>
            <a:xfrm rot="879856">
              <a:off x="5497629" y="4503151"/>
              <a:ext cx="289775" cy="38100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910468" y="3657600"/>
              <a:ext cx="2732049" cy="1037063"/>
            </a:xfrm>
            <a:custGeom>
              <a:avLst/>
              <a:gdLst>
                <a:gd name="connsiteX0" fmla="*/ 0 w 2732049"/>
                <a:gd name="connsiteY0" fmla="*/ 0 h 1037063"/>
                <a:gd name="connsiteX1" fmla="*/ 345688 w 2732049"/>
                <a:gd name="connsiteY1" fmla="*/ 423746 h 1037063"/>
                <a:gd name="connsiteX2" fmla="*/ 535259 w 2732049"/>
                <a:gd name="connsiteY2" fmla="*/ 334537 h 1037063"/>
                <a:gd name="connsiteX3" fmla="*/ 992459 w 2732049"/>
                <a:gd name="connsiteY3" fmla="*/ 479502 h 1037063"/>
                <a:gd name="connsiteX4" fmla="*/ 2018371 w 2732049"/>
                <a:gd name="connsiteY4" fmla="*/ 836341 h 1037063"/>
                <a:gd name="connsiteX5" fmla="*/ 2732049 w 2732049"/>
                <a:gd name="connsiteY5" fmla="*/ 1037063 h 10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2049" h="1037063">
                  <a:moveTo>
                    <a:pt x="0" y="0"/>
                  </a:moveTo>
                  <a:lnTo>
                    <a:pt x="345688" y="423746"/>
                  </a:lnTo>
                  <a:lnTo>
                    <a:pt x="535259" y="334537"/>
                  </a:lnTo>
                  <a:lnTo>
                    <a:pt x="992459" y="479502"/>
                  </a:lnTo>
                  <a:lnTo>
                    <a:pt x="2018371" y="836341"/>
                  </a:lnTo>
                  <a:lnTo>
                    <a:pt x="2732049" y="1037063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2667000" y="340531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5830911" y="472412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364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0064" y="1285102"/>
            <a:ext cx="8748585" cy="4336194"/>
            <a:chOff x="210064" y="1285102"/>
            <a:chExt cx="8748585" cy="43361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064" y="1285102"/>
              <a:ext cx="8748585" cy="427543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064" y="3276600"/>
              <a:ext cx="323336" cy="2283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045690" y="4761986"/>
              <a:ext cx="323336" cy="13952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5-Point Star 1"/>
          <p:cNvSpPr/>
          <p:nvPr/>
        </p:nvSpPr>
        <p:spPr>
          <a:xfrm>
            <a:off x="371732" y="1393224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5830911" y="472412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43839" y="2753308"/>
            <a:ext cx="747846" cy="749746"/>
            <a:chOff x="1943839" y="2753308"/>
            <a:chExt cx="747846" cy="7497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2"/>
            <p:cNvSpPr/>
            <p:nvPr/>
          </p:nvSpPr>
          <p:spPr>
            <a:xfrm>
              <a:off x="2112135" y="2794715"/>
              <a:ext cx="579550" cy="708339"/>
            </a:xfrm>
            <a:custGeom>
              <a:avLst/>
              <a:gdLst>
                <a:gd name="connsiteX0" fmla="*/ 579550 w 579550"/>
                <a:gd name="connsiteY0" fmla="*/ 708339 h 708339"/>
                <a:gd name="connsiteX1" fmla="*/ 193183 w 579550"/>
                <a:gd name="connsiteY1" fmla="*/ 450761 h 708339"/>
                <a:gd name="connsiteX2" fmla="*/ 77273 w 579550"/>
                <a:gd name="connsiteY2" fmla="*/ 180305 h 708339"/>
                <a:gd name="connsiteX3" fmla="*/ 0 w 579550"/>
                <a:gd name="connsiteY3" fmla="*/ 0 h 70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550" h="708339">
                  <a:moveTo>
                    <a:pt x="579550" y="708339"/>
                  </a:moveTo>
                  <a:lnTo>
                    <a:pt x="193183" y="450761"/>
                  </a:lnTo>
                  <a:lnTo>
                    <a:pt x="77273" y="180305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evron 4"/>
            <p:cNvSpPr/>
            <p:nvPr/>
          </p:nvSpPr>
          <p:spPr>
            <a:xfrm rot="13500000">
              <a:off x="1989451" y="2707696"/>
              <a:ext cx="289775" cy="38100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10468" y="3657600"/>
            <a:ext cx="2876936" cy="1226551"/>
            <a:chOff x="2910468" y="3657600"/>
            <a:chExt cx="2876936" cy="12265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Chevron 16"/>
            <p:cNvSpPr/>
            <p:nvPr/>
          </p:nvSpPr>
          <p:spPr>
            <a:xfrm rot="879856">
              <a:off x="5497629" y="4503151"/>
              <a:ext cx="289775" cy="38100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910468" y="3657600"/>
              <a:ext cx="2732049" cy="1037063"/>
            </a:xfrm>
            <a:custGeom>
              <a:avLst/>
              <a:gdLst>
                <a:gd name="connsiteX0" fmla="*/ 0 w 2732049"/>
                <a:gd name="connsiteY0" fmla="*/ 0 h 1037063"/>
                <a:gd name="connsiteX1" fmla="*/ 345688 w 2732049"/>
                <a:gd name="connsiteY1" fmla="*/ 423746 h 1037063"/>
                <a:gd name="connsiteX2" fmla="*/ 535259 w 2732049"/>
                <a:gd name="connsiteY2" fmla="*/ 334537 h 1037063"/>
                <a:gd name="connsiteX3" fmla="*/ 992459 w 2732049"/>
                <a:gd name="connsiteY3" fmla="*/ 479502 h 1037063"/>
                <a:gd name="connsiteX4" fmla="*/ 2018371 w 2732049"/>
                <a:gd name="connsiteY4" fmla="*/ 836341 h 1037063"/>
                <a:gd name="connsiteX5" fmla="*/ 2732049 w 2732049"/>
                <a:gd name="connsiteY5" fmla="*/ 1037063 h 10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2049" h="1037063">
                  <a:moveTo>
                    <a:pt x="0" y="0"/>
                  </a:moveTo>
                  <a:lnTo>
                    <a:pt x="345688" y="423746"/>
                  </a:lnTo>
                  <a:lnTo>
                    <a:pt x="535259" y="334537"/>
                  </a:lnTo>
                  <a:lnTo>
                    <a:pt x="992459" y="479502"/>
                  </a:lnTo>
                  <a:lnTo>
                    <a:pt x="2018371" y="836341"/>
                  </a:lnTo>
                  <a:lnTo>
                    <a:pt x="2732049" y="1037063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2667000" y="340531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6428" y="3066585"/>
            <a:ext cx="1919211" cy="1641567"/>
            <a:chOff x="266428" y="3066585"/>
            <a:chExt cx="1919211" cy="1641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Freeform 21"/>
            <p:cNvSpPr/>
            <p:nvPr/>
          </p:nvSpPr>
          <p:spPr>
            <a:xfrm>
              <a:off x="334537" y="3066585"/>
              <a:ext cx="1851102" cy="1527717"/>
            </a:xfrm>
            <a:custGeom>
              <a:avLst/>
              <a:gdLst>
                <a:gd name="connsiteX0" fmla="*/ 1851102 w 1851102"/>
                <a:gd name="connsiteY0" fmla="*/ 144966 h 1527717"/>
                <a:gd name="connsiteX1" fmla="*/ 1694985 w 1851102"/>
                <a:gd name="connsiteY1" fmla="*/ 156117 h 1527717"/>
                <a:gd name="connsiteX2" fmla="*/ 1527717 w 1851102"/>
                <a:gd name="connsiteY2" fmla="*/ 122664 h 1527717"/>
                <a:gd name="connsiteX3" fmla="*/ 1059365 w 1851102"/>
                <a:gd name="connsiteY3" fmla="*/ 0 h 1527717"/>
                <a:gd name="connsiteX4" fmla="*/ 903248 w 1851102"/>
                <a:gd name="connsiteY4" fmla="*/ 100361 h 1527717"/>
                <a:gd name="connsiteX5" fmla="*/ 847492 w 1851102"/>
                <a:gd name="connsiteY5" fmla="*/ 289932 h 1527717"/>
                <a:gd name="connsiteX6" fmla="*/ 735980 w 1851102"/>
                <a:gd name="connsiteY6" fmla="*/ 289932 h 1527717"/>
                <a:gd name="connsiteX7" fmla="*/ 579863 w 1851102"/>
                <a:gd name="connsiteY7" fmla="*/ 323386 h 1527717"/>
                <a:gd name="connsiteX8" fmla="*/ 423746 w 1851102"/>
                <a:gd name="connsiteY8" fmla="*/ 579864 h 1527717"/>
                <a:gd name="connsiteX9" fmla="*/ 301083 w 1851102"/>
                <a:gd name="connsiteY9" fmla="*/ 758283 h 1527717"/>
                <a:gd name="connsiteX10" fmla="*/ 245326 w 1851102"/>
                <a:gd name="connsiteY10" fmla="*/ 1126274 h 1527717"/>
                <a:gd name="connsiteX11" fmla="*/ 178419 w 1851102"/>
                <a:gd name="connsiteY11" fmla="*/ 1349298 h 1527717"/>
                <a:gd name="connsiteX12" fmla="*/ 0 w 1851102"/>
                <a:gd name="connsiteY12" fmla="*/ 1527717 h 15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102" h="1527717">
                  <a:moveTo>
                    <a:pt x="1851102" y="144966"/>
                  </a:moveTo>
                  <a:lnTo>
                    <a:pt x="1694985" y="156117"/>
                  </a:lnTo>
                  <a:lnTo>
                    <a:pt x="1527717" y="122664"/>
                  </a:lnTo>
                  <a:lnTo>
                    <a:pt x="1059365" y="0"/>
                  </a:lnTo>
                  <a:lnTo>
                    <a:pt x="903248" y="100361"/>
                  </a:lnTo>
                  <a:lnTo>
                    <a:pt x="847492" y="289932"/>
                  </a:lnTo>
                  <a:lnTo>
                    <a:pt x="735980" y="289932"/>
                  </a:lnTo>
                  <a:lnTo>
                    <a:pt x="579863" y="323386"/>
                  </a:lnTo>
                  <a:lnTo>
                    <a:pt x="423746" y="579864"/>
                  </a:lnTo>
                  <a:lnTo>
                    <a:pt x="301083" y="758283"/>
                  </a:lnTo>
                  <a:lnTo>
                    <a:pt x="245326" y="1126274"/>
                  </a:lnTo>
                  <a:lnTo>
                    <a:pt x="178419" y="1349298"/>
                  </a:lnTo>
                  <a:lnTo>
                    <a:pt x="0" y="1527717"/>
                  </a:lnTo>
                </a:path>
              </a:pathLst>
            </a:custGeom>
            <a:noFill/>
            <a:ln w="762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hevron 22"/>
            <p:cNvSpPr/>
            <p:nvPr/>
          </p:nvSpPr>
          <p:spPr>
            <a:xfrm rot="8504035">
              <a:off x="266428" y="4327152"/>
              <a:ext cx="289775" cy="381000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699" y="1285102"/>
            <a:ext cx="1828674" cy="4275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5-Point Star 24"/>
          <p:cNvSpPr/>
          <p:nvPr/>
        </p:nvSpPr>
        <p:spPr>
          <a:xfrm>
            <a:off x="7734300" y="241371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481" y="-3254840"/>
            <a:ext cx="5669078" cy="646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699" y="3108181"/>
            <a:ext cx="5767787" cy="369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5257800" y="2209800"/>
            <a:ext cx="2483851" cy="2483851"/>
          </a:xfrm>
          <a:prstGeom prst="ellipse">
            <a:avLst/>
          </a:prstGeom>
          <a:solidFill>
            <a:schemeClr val="tx2">
              <a:lumMod val="50000"/>
              <a:alpha val="20000"/>
            </a:schemeClr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000206" y="2847703"/>
            <a:ext cx="870857" cy="1297577"/>
          </a:xfrm>
          <a:custGeom>
            <a:avLst/>
            <a:gdLst>
              <a:gd name="connsiteX0" fmla="*/ 870857 w 870857"/>
              <a:gd name="connsiteY0" fmla="*/ 1297577 h 1297577"/>
              <a:gd name="connsiteX1" fmla="*/ 731520 w 870857"/>
              <a:gd name="connsiteY1" fmla="*/ 1227908 h 1297577"/>
              <a:gd name="connsiteX2" fmla="*/ 548640 w 870857"/>
              <a:gd name="connsiteY2" fmla="*/ 1132114 h 1297577"/>
              <a:gd name="connsiteX3" fmla="*/ 348343 w 870857"/>
              <a:gd name="connsiteY3" fmla="*/ 1027611 h 1297577"/>
              <a:gd name="connsiteX4" fmla="*/ 200297 w 870857"/>
              <a:gd name="connsiteY4" fmla="*/ 870857 h 1297577"/>
              <a:gd name="connsiteX5" fmla="*/ 130628 w 870857"/>
              <a:gd name="connsiteY5" fmla="*/ 705394 h 1297577"/>
              <a:gd name="connsiteX6" fmla="*/ 200297 w 870857"/>
              <a:gd name="connsiteY6" fmla="*/ 609600 h 1297577"/>
              <a:gd name="connsiteX7" fmla="*/ 121920 w 870857"/>
              <a:gd name="connsiteY7" fmla="*/ 496388 h 1297577"/>
              <a:gd name="connsiteX8" fmla="*/ 69668 w 870857"/>
              <a:gd name="connsiteY8" fmla="*/ 348343 h 1297577"/>
              <a:gd name="connsiteX9" fmla="*/ 0 w 870857"/>
              <a:gd name="connsiteY9" fmla="*/ 174171 h 1297577"/>
              <a:gd name="connsiteX10" fmla="*/ 17417 w 870857"/>
              <a:gd name="connsiteY10" fmla="*/ 0 h 129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0857" h="1297577">
                <a:moveTo>
                  <a:pt x="870857" y="1297577"/>
                </a:moveTo>
                <a:lnTo>
                  <a:pt x="731520" y="1227908"/>
                </a:lnTo>
                <a:lnTo>
                  <a:pt x="548640" y="1132114"/>
                </a:lnTo>
                <a:lnTo>
                  <a:pt x="348343" y="1027611"/>
                </a:lnTo>
                <a:lnTo>
                  <a:pt x="200297" y="870857"/>
                </a:lnTo>
                <a:lnTo>
                  <a:pt x="130628" y="705394"/>
                </a:lnTo>
                <a:lnTo>
                  <a:pt x="200297" y="609600"/>
                </a:lnTo>
                <a:lnTo>
                  <a:pt x="121920" y="496388"/>
                </a:lnTo>
                <a:lnTo>
                  <a:pt x="69668" y="348343"/>
                </a:lnTo>
                <a:lnTo>
                  <a:pt x="0" y="174171"/>
                </a:lnTo>
                <a:lnTo>
                  <a:pt x="17417" y="0"/>
                </a:lnTo>
              </a:path>
            </a:pathLst>
          </a:custGeom>
          <a:noFill/>
          <a:ln w="76200">
            <a:solidFill>
              <a:srgbClr val="00B0F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5830911" y="2658624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6781800" y="3982843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39262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0" grpId="0" animBg="1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0" grpId="0" animBg="1"/>
          <p:bldP spid="28" grpId="0" animBg="1"/>
          <p:bldP spid="2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0064" y="1285102"/>
            <a:ext cx="8748585" cy="4336194"/>
            <a:chOff x="210064" y="1285102"/>
            <a:chExt cx="8748585" cy="43361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064" y="1285102"/>
              <a:ext cx="8748585" cy="427543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064" y="3276600"/>
              <a:ext cx="323336" cy="2283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045690" y="4761986"/>
              <a:ext cx="323336" cy="13952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5-Point Star 1"/>
          <p:cNvSpPr/>
          <p:nvPr/>
        </p:nvSpPr>
        <p:spPr>
          <a:xfrm>
            <a:off x="371732" y="1393224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5830911" y="472412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43839" y="2753308"/>
            <a:ext cx="747846" cy="749746"/>
            <a:chOff x="1943839" y="2753308"/>
            <a:chExt cx="747846" cy="7497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2"/>
            <p:cNvSpPr/>
            <p:nvPr/>
          </p:nvSpPr>
          <p:spPr>
            <a:xfrm>
              <a:off x="2112135" y="2794715"/>
              <a:ext cx="579550" cy="708339"/>
            </a:xfrm>
            <a:custGeom>
              <a:avLst/>
              <a:gdLst>
                <a:gd name="connsiteX0" fmla="*/ 579550 w 579550"/>
                <a:gd name="connsiteY0" fmla="*/ 708339 h 708339"/>
                <a:gd name="connsiteX1" fmla="*/ 193183 w 579550"/>
                <a:gd name="connsiteY1" fmla="*/ 450761 h 708339"/>
                <a:gd name="connsiteX2" fmla="*/ 77273 w 579550"/>
                <a:gd name="connsiteY2" fmla="*/ 180305 h 708339"/>
                <a:gd name="connsiteX3" fmla="*/ 0 w 579550"/>
                <a:gd name="connsiteY3" fmla="*/ 0 h 70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550" h="708339">
                  <a:moveTo>
                    <a:pt x="579550" y="708339"/>
                  </a:moveTo>
                  <a:lnTo>
                    <a:pt x="193183" y="450761"/>
                  </a:lnTo>
                  <a:lnTo>
                    <a:pt x="77273" y="180305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evron 4"/>
            <p:cNvSpPr/>
            <p:nvPr/>
          </p:nvSpPr>
          <p:spPr>
            <a:xfrm rot="13500000">
              <a:off x="1989451" y="2707696"/>
              <a:ext cx="289775" cy="38100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10468" y="3657600"/>
            <a:ext cx="2876936" cy="1226551"/>
            <a:chOff x="2910468" y="3657600"/>
            <a:chExt cx="2876936" cy="12265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Chevron 16"/>
            <p:cNvSpPr/>
            <p:nvPr/>
          </p:nvSpPr>
          <p:spPr>
            <a:xfrm rot="879856">
              <a:off x="5497629" y="4503151"/>
              <a:ext cx="289775" cy="38100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910468" y="3657600"/>
              <a:ext cx="2732049" cy="1037063"/>
            </a:xfrm>
            <a:custGeom>
              <a:avLst/>
              <a:gdLst>
                <a:gd name="connsiteX0" fmla="*/ 0 w 2732049"/>
                <a:gd name="connsiteY0" fmla="*/ 0 h 1037063"/>
                <a:gd name="connsiteX1" fmla="*/ 345688 w 2732049"/>
                <a:gd name="connsiteY1" fmla="*/ 423746 h 1037063"/>
                <a:gd name="connsiteX2" fmla="*/ 535259 w 2732049"/>
                <a:gd name="connsiteY2" fmla="*/ 334537 h 1037063"/>
                <a:gd name="connsiteX3" fmla="*/ 992459 w 2732049"/>
                <a:gd name="connsiteY3" fmla="*/ 479502 h 1037063"/>
                <a:gd name="connsiteX4" fmla="*/ 2018371 w 2732049"/>
                <a:gd name="connsiteY4" fmla="*/ 836341 h 1037063"/>
                <a:gd name="connsiteX5" fmla="*/ 2732049 w 2732049"/>
                <a:gd name="connsiteY5" fmla="*/ 1037063 h 10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2049" h="1037063">
                  <a:moveTo>
                    <a:pt x="0" y="0"/>
                  </a:moveTo>
                  <a:lnTo>
                    <a:pt x="345688" y="423746"/>
                  </a:lnTo>
                  <a:lnTo>
                    <a:pt x="535259" y="334537"/>
                  </a:lnTo>
                  <a:lnTo>
                    <a:pt x="992459" y="479502"/>
                  </a:lnTo>
                  <a:lnTo>
                    <a:pt x="2018371" y="836341"/>
                  </a:lnTo>
                  <a:lnTo>
                    <a:pt x="2732049" y="1037063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2667000" y="340531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6428" y="3066585"/>
            <a:ext cx="1919211" cy="1641567"/>
            <a:chOff x="266428" y="3066585"/>
            <a:chExt cx="1919211" cy="1641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Freeform 21"/>
            <p:cNvSpPr/>
            <p:nvPr/>
          </p:nvSpPr>
          <p:spPr>
            <a:xfrm>
              <a:off x="334537" y="3066585"/>
              <a:ext cx="1851102" cy="1527717"/>
            </a:xfrm>
            <a:custGeom>
              <a:avLst/>
              <a:gdLst>
                <a:gd name="connsiteX0" fmla="*/ 1851102 w 1851102"/>
                <a:gd name="connsiteY0" fmla="*/ 144966 h 1527717"/>
                <a:gd name="connsiteX1" fmla="*/ 1694985 w 1851102"/>
                <a:gd name="connsiteY1" fmla="*/ 156117 h 1527717"/>
                <a:gd name="connsiteX2" fmla="*/ 1527717 w 1851102"/>
                <a:gd name="connsiteY2" fmla="*/ 122664 h 1527717"/>
                <a:gd name="connsiteX3" fmla="*/ 1059365 w 1851102"/>
                <a:gd name="connsiteY3" fmla="*/ 0 h 1527717"/>
                <a:gd name="connsiteX4" fmla="*/ 903248 w 1851102"/>
                <a:gd name="connsiteY4" fmla="*/ 100361 h 1527717"/>
                <a:gd name="connsiteX5" fmla="*/ 847492 w 1851102"/>
                <a:gd name="connsiteY5" fmla="*/ 289932 h 1527717"/>
                <a:gd name="connsiteX6" fmla="*/ 735980 w 1851102"/>
                <a:gd name="connsiteY6" fmla="*/ 289932 h 1527717"/>
                <a:gd name="connsiteX7" fmla="*/ 579863 w 1851102"/>
                <a:gd name="connsiteY7" fmla="*/ 323386 h 1527717"/>
                <a:gd name="connsiteX8" fmla="*/ 423746 w 1851102"/>
                <a:gd name="connsiteY8" fmla="*/ 579864 h 1527717"/>
                <a:gd name="connsiteX9" fmla="*/ 301083 w 1851102"/>
                <a:gd name="connsiteY9" fmla="*/ 758283 h 1527717"/>
                <a:gd name="connsiteX10" fmla="*/ 245326 w 1851102"/>
                <a:gd name="connsiteY10" fmla="*/ 1126274 h 1527717"/>
                <a:gd name="connsiteX11" fmla="*/ 178419 w 1851102"/>
                <a:gd name="connsiteY11" fmla="*/ 1349298 h 1527717"/>
                <a:gd name="connsiteX12" fmla="*/ 0 w 1851102"/>
                <a:gd name="connsiteY12" fmla="*/ 1527717 h 15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102" h="1527717">
                  <a:moveTo>
                    <a:pt x="1851102" y="144966"/>
                  </a:moveTo>
                  <a:lnTo>
                    <a:pt x="1694985" y="156117"/>
                  </a:lnTo>
                  <a:lnTo>
                    <a:pt x="1527717" y="122664"/>
                  </a:lnTo>
                  <a:lnTo>
                    <a:pt x="1059365" y="0"/>
                  </a:lnTo>
                  <a:lnTo>
                    <a:pt x="903248" y="100361"/>
                  </a:lnTo>
                  <a:lnTo>
                    <a:pt x="847492" y="289932"/>
                  </a:lnTo>
                  <a:lnTo>
                    <a:pt x="735980" y="289932"/>
                  </a:lnTo>
                  <a:lnTo>
                    <a:pt x="579863" y="323386"/>
                  </a:lnTo>
                  <a:lnTo>
                    <a:pt x="423746" y="579864"/>
                  </a:lnTo>
                  <a:lnTo>
                    <a:pt x="301083" y="758283"/>
                  </a:lnTo>
                  <a:lnTo>
                    <a:pt x="245326" y="1126274"/>
                  </a:lnTo>
                  <a:lnTo>
                    <a:pt x="178419" y="1349298"/>
                  </a:lnTo>
                  <a:lnTo>
                    <a:pt x="0" y="1527717"/>
                  </a:lnTo>
                </a:path>
              </a:pathLst>
            </a:custGeom>
            <a:noFill/>
            <a:ln w="762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hevron 22"/>
            <p:cNvSpPr/>
            <p:nvPr/>
          </p:nvSpPr>
          <p:spPr>
            <a:xfrm rot="8504035">
              <a:off x="266428" y="4327152"/>
              <a:ext cx="289775" cy="381000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699" y="1285102"/>
            <a:ext cx="1828674" cy="4275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5-Point Star 24"/>
          <p:cNvSpPr/>
          <p:nvPr/>
        </p:nvSpPr>
        <p:spPr>
          <a:xfrm>
            <a:off x="7734300" y="241371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481" y="-3254840"/>
            <a:ext cx="5669078" cy="646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699" y="3108181"/>
            <a:ext cx="5767787" cy="369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Oval 31"/>
          <p:cNvSpPr/>
          <p:nvPr/>
        </p:nvSpPr>
        <p:spPr>
          <a:xfrm>
            <a:off x="5257800" y="2209800"/>
            <a:ext cx="2483851" cy="2483851"/>
          </a:xfrm>
          <a:prstGeom prst="ellipse">
            <a:avLst/>
          </a:prstGeom>
          <a:solidFill>
            <a:schemeClr val="tx2">
              <a:lumMod val="50000"/>
              <a:alpha val="20000"/>
            </a:schemeClr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000206" y="2847703"/>
            <a:ext cx="870857" cy="1297577"/>
          </a:xfrm>
          <a:custGeom>
            <a:avLst/>
            <a:gdLst>
              <a:gd name="connsiteX0" fmla="*/ 870857 w 870857"/>
              <a:gd name="connsiteY0" fmla="*/ 1297577 h 1297577"/>
              <a:gd name="connsiteX1" fmla="*/ 731520 w 870857"/>
              <a:gd name="connsiteY1" fmla="*/ 1227908 h 1297577"/>
              <a:gd name="connsiteX2" fmla="*/ 548640 w 870857"/>
              <a:gd name="connsiteY2" fmla="*/ 1132114 h 1297577"/>
              <a:gd name="connsiteX3" fmla="*/ 348343 w 870857"/>
              <a:gd name="connsiteY3" fmla="*/ 1027611 h 1297577"/>
              <a:gd name="connsiteX4" fmla="*/ 200297 w 870857"/>
              <a:gd name="connsiteY4" fmla="*/ 870857 h 1297577"/>
              <a:gd name="connsiteX5" fmla="*/ 130628 w 870857"/>
              <a:gd name="connsiteY5" fmla="*/ 705394 h 1297577"/>
              <a:gd name="connsiteX6" fmla="*/ 200297 w 870857"/>
              <a:gd name="connsiteY6" fmla="*/ 609600 h 1297577"/>
              <a:gd name="connsiteX7" fmla="*/ 121920 w 870857"/>
              <a:gd name="connsiteY7" fmla="*/ 496388 h 1297577"/>
              <a:gd name="connsiteX8" fmla="*/ 69668 w 870857"/>
              <a:gd name="connsiteY8" fmla="*/ 348343 h 1297577"/>
              <a:gd name="connsiteX9" fmla="*/ 0 w 870857"/>
              <a:gd name="connsiteY9" fmla="*/ 174171 h 1297577"/>
              <a:gd name="connsiteX10" fmla="*/ 17417 w 870857"/>
              <a:gd name="connsiteY10" fmla="*/ 0 h 129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0857" h="1297577">
                <a:moveTo>
                  <a:pt x="870857" y="1297577"/>
                </a:moveTo>
                <a:lnTo>
                  <a:pt x="731520" y="1227908"/>
                </a:lnTo>
                <a:lnTo>
                  <a:pt x="548640" y="1132114"/>
                </a:lnTo>
                <a:lnTo>
                  <a:pt x="348343" y="1027611"/>
                </a:lnTo>
                <a:lnTo>
                  <a:pt x="200297" y="870857"/>
                </a:lnTo>
                <a:lnTo>
                  <a:pt x="130628" y="705394"/>
                </a:lnTo>
                <a:lnTo>
                  <a:pt x="200297" y="609600"/>
                </a:lnTo>
                <a:lnTo>
                  <a:pt x="121920" y="496388"/>
                </a:lnTo>
                <a:lnTo>
                  <a:pt x="69668" y="348343"/>
                </a:lnTo>
                <a:lnTo>
                  <a:pt x="0" y="174171"/>
                </a:lnTo>
                <a:lnTo>
                  <a:pt x="17417" y="0"/>
                </a:lnTo>
              </a:path>
            </a:pathLst>
          </a:custGeom>
          <a:noFill/>
          <a:ln w="76200">
            <a:solidFill>
              <a:srgbClr val="00B0F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5830911" y="2658624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6781800" y="3982843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4" y="1285102"/>
            <a:ext cx="8748585" cy="25397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4" y="3207911"/>
            <a:ext cx="8739310" cy="2352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183931" y="1285102"/>
            <a:ext cx="8765441" cy="369332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Lanesboro, MN   Population 754 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0064" y="5191209"/>
            <a:ext cx="8765441" cy="369332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Smithsonian Top-10 Best Small Towns to Visit in USA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420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0064" y="1285102"/>
            <a:ext cx="8748585" cy="4336194"/>
            <a:chOff x="210064" y="1285102"/>
            <a:chExt cx="8748585" cy="43361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064" y="1285102"/>
              <a:ext cx="8748585" cy="427543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064" y="3276600"/>
              <a:ext cx="323336" cy="2283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045690" y="4761986"/>
              <a:ext cx="323336" cy="13952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5-Point Star 1"/>
          <p:cNvSpPr/>
          <p:nvPr/>
        </p:nvSpPr>
        <p:spPr>
          <a:xfrm>
            <a:off x="371732" y="1393224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5830911" y="472412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43839" y="2753308"/>
            <a:ext cx="747846" cy="749746"/>
            <a:chOff x="1943839" y="2753308"/>
            <a:chExt cx="747846" cy="7497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2"/>
            <p:cNvSpPr/>
            <p:nvPr/>
          </p:nvSpPr>
          <p:spPr>
            <a:xfrm>
              <a:off x="2112135" y="2794715"/>
              <a:ext cx="579550" cy="708339"/>
            </a:xfrm>
            <a:custGeom>
              <a:avLst/>
              <a:gdLst>
                <a:gd name="connsiteX0" fmla="*/ 579550 w 579550"/>
                <a:gd name="connsiteY0" fmla="*/ 708339 h 708339"/>
                <a:gd name="connsiteX1" fmla="*/ 193183 w 579550"/>
                <a:gd name="connsiteY1" fmla="*/ 450761 h 708339"/>
                <a:gd name="connsiteX2" fmla="*/ 77273 w 579550"/>
                <a:gd name="connsiteY2" fmla="*/ 180305 h 708339"/>
                <a:gd name="connsiteX3" fmla="*/ 0 w 579550"/>
                <a:gd name="connsiteY3" fmla="*/ 0 h 70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550" h="708339">
                  <a:moveTo>
                    <a:pt x="579550" y="708339"/>
                  </a:moveTo>
                  <a:lnTo>
                    <a:pt x="193183" y="450761"/>
                  </a:lnTo>
                  <a:lnTo>
                    <a:pt x="77273" y="180305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evron 4"/>
            <p:cNvSpPr/>
            <p:nvPr/>
          </p:nvSpPr>
          <p:spPr>
            <a:xfrm rot="13500000">
              <a:off x="1989451" y="2707696"/>
              <a:ext cx="289775" cy="38100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10468" y="3657600"/>
            <a:ext cx="2876936" cy="1226551"/>
            <a:chOff x="2910468" y="3657600"/>
            <a:chExt cx="2876936" cy="12265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Chevron 16"/>
            <p:cNvSpPr/>
            <p:nvPr/>
          </p:nvSpPr>
          <p:spPr>
            <a:xfrm rot="879856">
              <a:off x="5497629" y="4503151"/>
              <a:ext cx="289775" cy="38100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910468" y="3657600"/>
              <a:ext cx="2732049" cy="1037063"/>
            </a:xfrm>
            <a:custGeom>
              <a:avLst/>
              <a:gdLst>
                <a:gd name="connsiteX0" fmla="*/ 0 w 2732049"/>
                <a:gd name="connsiteY0" fmla="*/ 0 h 1037063"/>
                <a:gd name="connsiteX1" fmla="*/ 345688 w 2732049"/>
                <a:gd name="connsiteY1" fmla="*/ 423746 h 1037063"/>
                <a:gd name="connsiteX2" fmla="*/ 535259 w 2732049"/>
                <a:gd name="connsiteY2" fmla="*/ 334537 h 1037063"/>
                <a:gd name="connsiteX3" fmla="*/ 992459 w 2732049"/>
                <a:gd name="connsiteY3" fmla="*/ 479502 h 1037063"/>
                <a:gd name="connsiteX4" fmla="*/ 2018371 w 2732049"/>
                <a:gd name="connsiteY4" fmla="*/ 836341 h 1037063"/>
                <a:gd name="connsiteX5" fmla="*/ 2732049 w 2732049"/>
                <a:gd name="connsiteY5" fmla="*/ 1037063 h 10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2049" h="1037063">
                  <a:moveTo>
                    <a:pt x="0" y="0"/>
                  </a:moveTo>
                  <a:lnTo>
                    <a:pt x="345688" y="423746"/>
                  </a:lnTo>
                  <a:lnTo>
                    <a:pt x="535259" y="334537"/>
                  </a:lnTo>
                  <a:lnTo>
                    <a:pt x="992459" y="479502"/>
                  </a:lnTo>
                  <a:lnTo>
                    <a:pt x="2018371" y="836341"/>
                  </a:lnTo>
                  <a:lnTo>
                    <a:pt x="2732049" y="1037063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2667000" y="340531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6428" y="3066585"/>
            <a:ext cx="1919211" cy="1641567"/>
            <a:chOff x="266428" y="3066585"/>
            <a:chExt cx="1919211" cy="1641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Freeform 21"/>
            <p:cNvSpPr/>
            <p:nvPr/>
          </p:nvSpPr>
          <p:spPr>
            <a:xfrm>
              <a:off x="334537" y="3066585"/>
              <a:ext cx="1851102" cy="1527717"/>
            </a:xfrm>
            <a:custGeom>
              <a:avLst/>
              <a:gdLst>
                <a:gd name="connsiteX0" fmla="*/ 1851102 w 1851102"/>
                <a:gd name="connsiteY0" fmla="*/ 144966 h 1527717"/>
                <a:gd name="connsiteX1" fmla="*/ 1694985 w 1851102"/>
                <a:gd name="connsiteY1" fmla="*/ 156117 h 1527717"/>
                <a:gd name="connsiteX2" fmla="*/ 1527717 w 1851102"/>
                <a:gd name="connsiteY2" fmla="*/ 122664 h 1527717"/>
                <a:gd name="connsiteX3" fmla="*/ 1059365 w 1851102"/>
                <a:gd name="connsiteY3" fmla="*/ 0 h 1527717"/>
                <a:gd name="connsiteX4" fmla="*/ 903248 w 1851102"/>
                <a:gd name="connsiteY4" fmla="*/ 100361 h 1527717"/>
                <a:gd name="connsiteX5" fmla="*/ 847492 w 1851102"/>
                <a:gd name="connsiteY5" fmla="*/ 289932 h 1527717"/>
                <a:gd name="connsiteX6" fmla="*/ 735980 w 1851102"/>
                <a:gd name="connsiteY6" fmla="*/ 289932 h 1527717"/>
                <a:gd name="connsiteX7" fmla="*/ 579863 w 1851102"/>
                <a:gd name="connsiteY7" fmla="*/ 323386 h 1527717"/>
                <a:gd name="connsiteX8" fmla="*/ 423746 w 1851102"/>
                <a:gd name="connsiteY8" fmla="*/ 579864 h 1527717"/>
                <a:gd name="connsiteX9" fmla="*/ 301083 w 1851102"/>
                <a:gd name="connsiteY9" fmla="*/ 758283 h 1527717"/>
                <a:gd name="connsiteX10" fmla="*/ 245326 w 1851102"/>
                <a:gd name="connsiteY10" fmla="*/ 1126274 h 1527717"/>
                <a:gd name="connsiteX11" fmla="*/ 178419 w 1851102"/>
                <a:gd name="connsiteY11" fmla="*/ 1349298 h 1527717"/>
                <a:gd name="connsiteX12" fmla="*/ 0 w 1851102"/>
                <a:gd name="connsiteY12" fmla="*/ 1527717 h 15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102" h="1527717">
                  <a:moveTo>
                    <a:pt x="1851102" y="144966"/>
                  </a:moveTo>
                  <a:lnTo>
                    <a:pt x="1694985" y="156117"/>
                  </a:lnTo>
                  <a:lnTo>
                    <a:pt x="1527717" y="122664"/>
                  </a:lnTo>
                  <a:lnTo>
                    <a:pt x="1059365" y="0"/>
                  </a:lnTo>
                  <a:lnTo>
                    <a:pt x="903248" y="100361"/>
                  </a:lnTo>
                  <a:lnTo>
                    <a:pt x="847492" y="289932"/>
                  </a:lnTo>
                  <a:lnTo>
                    <a:pt x="735980" y="289932"/>
                  </a:lnTo>
                  <a:lnTo>
                    <a:pt x="579863" y="323386"/>
                  </a:lnTo>
                  <a:lnTo>
                    <a:pt x="423746" y="579864"/>
                  </a:lnTo>
                  <a:lnTo>
                    <a:pt x="301083" y="758283"/>
                  </a:lnTo>
                  <a:lnTo>
                    <a:pt x="245326" y="1126274"/>
                  </a:lnTo>
                  <a:lnTo>
                    <a:pt x="178419" y="1349298"/>
                  </a:lnTo>
                  <a:lnTo>
                    <a:pt x="0" y="1527717"/>
                  </a:lnTo>
                </a:path>
              </a:pathLst>
            </a:custGeom>
            <a:noFill/>
            <a:ln w="762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hevron 22"/>
            <p:cNvSpPr/>
            <p:nvPr/>
          </p:nvSpPr>
          <p:spPr>
            <a:xfrm rot="8504035">
              <a:off x="266428" y="4327152"/>
              <a:ext cx="289775" cy="381000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699" y="1285102"/>
            <a:ext cx="1828674" cy="4275439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7734300" y="241371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4" y="1285102"/>
            <a:ext cx="8748585" cy="25397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4" y="3207911"/>
            <a:ext cx="8739310" cy="2352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4" y="1301783"/>
            <a:ext cx="4492565" cy="4258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1" name="Group 30"/>
          <p:cNvGrpSpPr/>
          <p:nvPr/>
        </p:nvGrpSpPr>
        <p:grpSpPr>
          <a:xfrm>
            <a:off x="5257800" y="2209800"/>
            <a:ext cx="2483851" cy="2483851"/>
            <a:chOff x="5257800" y="2209800"/>
            <a:chExt cx="2483851" cy="2483851"/>
          </a:xfrm>
        </p:grpSpPr>
        <p:sp>
          <p:nvSpPr>
            <p:cNvPr id="32" name="Oval 31"/>
            <p:cNvSpPr/>
            <p:nvPr/>
          </p:nvSpPr>
          <p:spPr>
            <a:xfrm>
              <a:off x="5257800" y="2209800"/>
              <a:ext cx="2483851" cy="2483851"/>
            </a:xfrm>
            <a:prstGeom prst="ellipse">
              <a:avLst/>
            </a:prstGeom>
            <a:solidFill>
              <a:schemeClr val="tx2">
                <a:lumMod val="50000"/>
                <a:alpha val="20000"/>
              </a:schemeClr>
            </a:solidFill>
            <a:ln w="762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000206" y="2847703"/>
              <a:ext cx="870857" cy="1297577"/>
            </a:xfrm>
            <a:custGeom>
              <a:avLst/>
              <a:gdLst>
                <a:gd name="connsiteX0" fmla="*/ 870857 w 870857"/>
                <a:gd name="connsiteY0" fmla="*/ 1297577 h 1297577"/>
                <a:gd name="connsiteX1" fmla="*/ 731520 w 870857"/>
                <a:gd name="connsiteY1" fmla="*/ 1227908 h 1297577"/>
                <a:gd name="connsiteX2" fmla="*/ 548640 w 870857"/>
                <a:gd name="connsiteY2" fmla="*/ 1132114 h 1297577"/>
                <a:gd name="connsiteX3" fmla="*/ 348343 w 870857"/>
                <a:gd name="connsiteY3" fmla="*/ 1027611 h 1297577"/>
                <a:gd name="connsiteX4" fmla="*/ 200297 w 870857"/>
                <a:gd name="connsiteY4" fmla="*/ 870857 h 1297577"/>
                <a:gd name="connsiteX5" fmla="*/ 130628 w 870857"/>
                <a:gd name="connsiteY5" fmla="*/ 705394 h 1297577"/>
                <a:gd name="connsiteX6" fmla="*/ 200297 w 870857"/>
                <a:gd name="connsiteY6" fmla="*/ 609600 h 1297577"/>
                <a:gd name="connsiteX7" fmla="*/ 121920 w 870857"/>
                <a:gd name="connsiteY7" fmla="*/ 496388 h 1297577"/>
                <a:gd name="connsiteX8" fmla="*/ 69668 w 870857"/>
                <a:gd name="connsiteY8" fmla="*/ 348343 h 1297577"/>
                <a:gd name="connsiteX9" fmla="*/ 0 w 870857"/>
                <a:gd name="connsiteY9" fmla="*/ 174171 h 1297577"/>
                <a:gd name="connsiteX10" fmla="*/ 17417 w 870857"/>
                <a:gd name="connsiteY10" fmla="*/ 0 h 12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857" h="1297577">
                  <a:moveTo>
                    <a:pt x="870857" y="1297577"/>
                  </a:moveTo>
                  <a:lnTo>
                    <a:pt x="731520" y="1227908"/>
                  </a:lnTo>
                  <a:lnTo>
                    <a:pt x="548640" y="1132114"/>
                  </a:lnTo>
                  <a:lnTo>
                    <a:pt x="348343" y="1027611"/>
                  </a:lnTo>
                  <a:lnTo>
                    <a:pt x="200297" y="870857"/>
                  </a:lnTo>
                  <a:lnTo>
                    <a:pt x="130628" y="705394"/>
                  </a:lnTo>
                  <a:lnTo>
                    <a:pt x="200297" y="609600"/>
                  </a:lnTo>
                  <a:lnTo>
                    <a:pt x="121920" y="496388"/>
                  </a:lnTo>
                  <a:lnTo>
                    <a:pt x="69668" y="348343"/>
                  </a:lnTo>
                  <a:lnTo>
                    <a:pt x="0" y="174171"/>
                  </a:lnTo>
                  <a:lnTo>
                    <a:pt x="17417" y="0"/>
                  </a:lnTo>
                </a:path>
              </a:pathLst>
            </a:custGeom>
            <a:noFill/>
            <a:ln w="76200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5830911" y="2658624"/>
              <a:ext cx="381000" cy="38100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6781800" y="3982843"/>
              <a:ext cx="381000" cy="38100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629" y="1301782"/>
            <a:ext cx="4246744" cy="4258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210064" y="5191209"/>
            <a:ext cx="8765441" cy="369332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Smithsonian Top-10 Best Small Towns to Visit in USA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931" y="1285102"/>
            <a:ext cx="8765441" cy="369332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Lanesboro, MN   Population 754 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934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2612" y="1301782"/>
            <a:ext cx="2976760" cy="4258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64" y="1285101"/>
            <a:ext cx="5762548" cy="4275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0064" y="5191209"/>
            <a:ext cx="8765441" cy="3693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Smithsonian Top-10 Best Small Towns to Visit in USA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931" y="1285102"/>
            <a:ext cx="8765441" cy="369332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Lanesboro, MN   Population 754 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478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5" y="1285101"/>
            <a:ext cx="4727696" cy="4275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7761" y="1301782"/>
            <a:ext cx="4011611" cy="4258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0064" y="5191209"/>
            <a:ext cx="8765441" cy="3693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Smithsonian Top-10 Best Small Towns to Visit in USA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931" y="1285102"/>
            <a:ext cx="8765441" cy="369332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Lanesboro, MN   Population 754 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032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848600" y="6362249"/>
            <a:ext cx="2844800" cy="495751"/>
            <a:chOff x="7442200" y="177800"/>
            <a:chExt cx="2844800" cy="495751"/>
          </a:xfrm>
        </p:grpSpPr>
        <p:pic>
          <p:nvPicPr>
            <p:cNvPr id="10" name="Picture 9" descr="uwexlogo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00" y="177800"/>
              <a:ext cx="1244600" cy="273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518400" y="396552"/>
              <a:ext cx="276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696"/>
                  </a:solidFill>
                  <a:latin typeface="Eras Bold ITC" pitchFamily="34" charset="0"/>
                </a:rPr>
                <a:t>Grant County</a:t>
              </a:r>
              <a:endParaRPr lang="en-US" sz="1200" dirty="0">
                <a:solidFill>
                  <a:srgbClr val="005696"/>
                </a:solidFill>
                <a:latin typeface="Eras Bold ITC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0064" y="1285102"/>
            <a:ext cx="8748585" cy="4336194"/>
            <a:chOff x="210064" y="1285102"/>
            <a:chExt cx="8748585" cy="43361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064" y="1285102"/>
              <a:ext cx="8748585" cy="427543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064" y="3276600"/>
              <a:ext cx="323336" cy="2283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045690" y="4761986"/>
              <a:ext cx="323336" cy="13952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5-Point Star 1"/>
          <p:cNvSpPr/>
          <p:nvPr/>
        </p:nvSpPr>
        <p:spPr>
          <a:xfrm>
            <a:off x="371732" y="1393224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5830911" y="472412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43839" y="2753308"/>
            <a:ext cx="747846" cy="749746"/>
            <a:chOff x="1943839" y="2753308"/>
            <a:chExt cx="747846" cy="7497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2"/>
            <p:cNvSpPr/>
            <p:nvPr/>
          </p:nvSpPr>
          <p:spPr>
            <a:xfrm>
              <a:off x="2112135" y="2794715"/>
              <a:ext cx="579550" cy="708339"/>
            </a:xfrm>
            <a:custGeom>
              <a:avLst/>
              <a:gdLst>
                <a:gd name="connsiteX0" fmla="*/ 579550 w 579550"/>
                <a:gd name="connsiteY0" fmla="*/ 708339 h 708339"/>
                <a:gd name="connsiteX1" fmla="*/ 193183 w 579550"/>
                <a:gd name="connsiteY1" fmla="*/ 450761 h 708339"/>
                <a:gd name="connsiteX2" fmla="*/ 77273 w 579550"/>
                <a:gd name="connsiteY2" fmla="*/ 180305 h 708339"/>
                <a:gd name="connsiteX3" fmla="*/ 0 w 579550"/>
                <a:gd name="connsiteY3" fmla="*/ 0 h 70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550" h="708339">
                  <a:moveTo>
                    <a:pt x="579550" y="708339"/>
                  </a:moveTo>
                  <a:lnTo>
                    <a:pt x="193183" y="450761"/>
                  </a:lnTo>
                  <a:lnTo>
                    <a:pt x="77273" y="180305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evron 4"/>
            <p:cNvSpPr/>
            <p:nvPr/>
          </p:nvSpPr>
          <p:spPr>
            <a:xfrm rot="13500000">
              <a:off x="1989451" y="2707696"/>
              <a:ext cx="289775" cy="38100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10468" y="3657600"/>
            <a:ext cx="2876936" cy="1226551"/>
            <a:chOff x="2910468" y="3657600"/>
            <a:chExt cx="2876936" cy="12265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Chevron 16"/>
            <p:cNvSpPr/>
            <p:nvPr/>
          </p:nvSpPr>
          <p:spPr>
            <a:xfrm rot="879856">
              <a:off x="5497629" y="4503151"/>
              <a:ext cx="289775" cy="38100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910468" y="3657600"/>
              <a:ext cx="2732049" cy="1037063"/>
            </a:xfrm>
            <a:custGeom>
              <a:avLst/>
              <a:gdLst>
                <a:gd name="connsiteX0" fmla="*/ 0 w 2732049"/>
                <a:gd name="connsiteY0" fmla="*/ 0 h 1037063"/>
                <a:gd name="connsiteX1" fmla="*/ 345688 w 2732049"/>
                <a:gd name="connsiteY1" fmla="*/ 423746 h 1037063"/>
                <a:gd name="connsiteX2" fmla="*/ 535259 w 2732049"/>
                <a:gd name="connsiteY2" fmla="*/ 334537 h 1037063"/>
                <a:gd name="connsiteX3" fmla="*/ 992459 w 2732049"/>
                <a:gd name="connsiteY3" fmla="*/ 479502 h 1037063"/>
                <a:gd name="connsiteX4" fmla="*/ 2018371 w 2732049"/>
                <a:gd name="connsiteY4" fmla="*/ 836341 h 1037063"/>
                <a:gd name="connsiteX5" fmla="*/ 2732049 w 2732049"/>
                <a:gd name="connsiteY5" fmla="*/ 1037063 h 10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2049" h="1037063">
                  <a:moveTo>
                    <a:pt x="0" y="0"/>
                  </a:moveTo>
                  <a:lnTo>
                    <a:pt x="345688" y="423746"/>
                  </a:lnTo>
                  <a:lnTo>
                    <a:pt x="535259" y="334537"/>
                  </a:lnTo>
                  <a:lnTo>
                    <a:pt x="992459" y="479502"/>
                  </a:lnTo>
                  <a:lnTo>
                    <a:pt x="2018371" y="836341"/>
                  </a:lnTo>
                  <a:lnTo>
                    <a:pt x="2732049" y="1037063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2667000" y="340531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6428" y="3066585"/>
            <a:ext cx="1919211" cy="1641567"/>
            <a:chOff x="266428" y="3066585"/>
            <a:chExt cx="1919211" cy="1641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Freeform 21"/>
            <p:cNvSpPr/>
            <p:nvPr/>
          </p:nvSpPr>
          <p:spPr>
            <a:xfrm>
              <a:off x="334537" y="3066585"/>
              <a:ext cx="1851102" cy="1527717"/>
            </a:xfrm>
            <a:custGeom>
              <a:avLst/>
              <a:gdLst>
                <a:gd name="connsiteX0" fmla="*/ 1851102 w 1851102"/>
                <a:gd name="connsiteY0" fmla="*/ 144966 h 1527717"/>
                <a:gd name="connsiteX1" fmla="*/ 1694985 w 1851102"/>
                <a:gd name="connsiteY1" fmla="*/ 156117 h 1527717"/>
                <a:gd name="connsiteX2" fmla="*/ 1527717 w 1851102"/>
                <a:gd name="connsiteY2" fmla="*/ 122664 h 1527717"/>
                <a:gd name="connsiteX3" fmla="*/ 1059365 w 1851102"/>
                <a:gd name="connsiteY3" fmla="*/ 0 h 1527717"/>
                <a:gd name="connsiteX4" fmla="*/ 903248 w 1851102"/>
                <a:gd name="connsiteY4" fmla="*/ 100361 h 1527717"/>
                <a:gd name="connsiteX5" fmla="*/ 847492 w 1851102"/>
                <a:gd name="connsiteY5" fmla="*/ 289932 h 1527717"/>
                <a:gd name="connsiteX6" fmla="*/ 735980 w 1851102"/>
                <a:gd name="connsiteY6" fmla="*/ 289932 h 1527717"/>
                <a:gd name="connsiteX7" fmla="*/ 579863 w 1851102"/>
                <a:gd name="connsiteY7" fmla="*/ 323386 h 1527717"/>
                <a:gd name="connsiteX8" fmla="*/ 423746 w 1851102"/>
                <a:gd name="connsiteY8" fmla="*/ 579864 h 1527717"/>
                <a:gd name="connsiteX9" fmla="*/ 301083 w 1851102"/>
                <a:gd name="connsiteY9" fmla="*/ 758283 h 1527717"/>
                <a:gd name="connsiteX10" fmla="*/ 245326 w 1851102"/>
                <a:gd name="connsiteY10" fmla="*/ 1126274 h 1527717"/>
                <a:gd name="connsiteX11" fmla="*/ 178419 w 1851102"/>
                <a:gd name="connsiteY11" fmla="*/ 1349298 h 1527717"/>
                <a:gd name="connsiteX12" fmla="*/ 0 w 1851102"/>
                <a:gd name="connsiteY12" fmla="*/ 1527717 h 15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102" h="1527717">
                  <a:moveTo>
                    <a:pt x="1851102" y="144966"/>
                  </a:moveTo>
                  <a:lnTo>
                    <a:pt x="1694985" y="156117"/>
                  </a:lnTo>
                  <a:lnTo>
                    <a:pt x="1527717" y="122664"/>
                  </a:lnTo>
                  <a:lnTo>
                    <a:pt x="1059365" y="0"/>
                  </a:lnTo>
                  <a:lnTo>
                    <a:pt x="903248" y="100361"/>
                  </a:lnTo>
                  <a:lnTo>
                    <a:pt x="847492" y="289932"/>
                  </a:lnTo>
                  <a:lnTo>
                    <a:pt x="735980" y="289932"/>
                  </a:lnTo>
                  <a:lnTo>
                    <a:pt x="579863" y="323386"/>
                  </a:lnTo>
                  <a:lnTo>
                    <a:pt x="423746" y="579864"/>
                  </a:lnTo>
                  <a:lnTo>
                    <a:pt x="301083" y="758283"/>
                  </a:lnTo>
                  <a:lnTo>
                    <a:pt x="245326" y="1126274"/>
                  </a:lnTo>
                  <a:lnTo>
                    <a:pt x="178419" y="1349298"/>
                  </a:lnTo>
                  <a:lnTo>
                    <a:pt x="0" y="1527717"/>
                  </a:lnTo>
                </a:path>
              </a:pathLst>
            </a:custGeom>
            <a:noFill/>
            <a:ln w="762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hevron 22"/>
            <p:cNvSpPr/>
            <p:nvPr/>
          </p:nvSpPr>
          <p:spPr>
            <a:xfrm rot="8504035">
              <a:off x="266428" y="4327152"/>
              <a:ext cx="289775" cy="381000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60" y="76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n>
                  <a:solidFill>
                    <a:srgbClr val="99FF99"/>
                  </a:solidFill>
                </a:ln>
                <a:solidFill>
                  <a:srgbClr val="0056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wboat" pitchFamily="2" charset="0"/>
              </a:rPr>
              <a:t>Cassville  Riverwalk</a:t>
            </a:r>
            <a:endParaRPr lang="en-US" sz="4000" spc="600" dirty="0">
              <a:ln>
                <a:solidFill>
                  <a:srgbClr val="99FF99"/>
                </a:solidFill>
              </a:ln>
              <a:solidFill>
                <a:srgbClr val="0056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owbo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568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145</Words>
  <Application>Microsoft Office PowerPoint</Application>
  <PresentationFormat>On-screen Show (4:3)</PresentationFormat>
  <Paragraphs>59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EAP</dc:creator>
  <cp:lastModifiedBy>Todd Johnson</cp:lastModifiedBy>
  <cp:revision>494</cp:revision>
  <dcterms:created xsi:type="dcterms:W3CDTF">2009-12-02T15:01:04Z</dcterms:created>
  <dcterms:modified xsi:type="dcterms:W3CDTF">2014-06-12T14:10:50Z</dcterms:modified>
</cp:coreProperties>
</file>